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149"/>
    <p:restoredTop sz="94658"/>
  </p:normalViewPr>
  <p:slideViewPr>
    <p:cSldViewPr snapToGrid="0" showGuides="1">
      <p:cViewPr varScale="1">
        <p:scale>
          <a:sx n="120" d="100"/>
          <a:sy n="120" d="100"/>
        </p:scale>
        <p:origin x="256" y="1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ACB276-5D4B-154E-87E7-E41C83C90966}" type="datetimeFigureOut">
              <a:rPr lang="en-US" smtClean="0"/>
              <a:t>9/11/26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3D5392-C73C-D248-B465-D9AEBA80E3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2108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D5392-C73C-D248-B465-D9AEBA80E316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9299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15FFD-4BAA-0E4B-A2DE-B7F54AE5642C}" type="datetimeFigureOut">
              <a:rPr lang="en-US" smtClean="0"/>
              <a:t>9/11/26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A06C-A378-FD4D-A2AB-99E703E070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679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15FFD-4BAA-0E4B-A2DE-B7F54AE5642C}" type="datetimeFigureOut">
              <a:rPr lang="en-US" smtClean="0"/>
              <a:t>9/11/26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A06C-A378-FD4D-A2AB-99E703E070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78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15FFD-4BAA-0E4B-A2DE-B7F54AE5642C}" type="datetimeFigureOut">
              <a:rPr lang="en-US" smtClean="0"/>
              <a:t>9/11/26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A06C-A378-FD4D-A2AB-99E703E070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9476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15FFD-4BAA-0E4B-A2DE-B7F54AE5642C}" type="datetimeFigureOut">
              <a:rPr lang="en-US" smtClean="0"/>
              <a:t>9/11/26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A06C-A378-FD4D-A2AB-99E703E070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357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15FFD-4BAA-0E4B-A2DE-B7F54AE5642C}" type="datetimeFigureOut">
              <a:rPr lang="en-US" smtClean="0"/>
              <a:t>9/11/26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A06C-A378-FD4D-A2AB-99E703E070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235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15FFD-4BAA-0E4B-A2DE-B7F54AE5642C}" type="datetimeFigureOut">
              <a:rPr lang="en-US" smtClean="0"/>
              <a:t>9/11/26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A06C-A378-FD4D-A2AB-99E703E070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3809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15FFD-4BAA-0E4B-A2DE-B7F54AE5642C}" type="datetimeFigureOut">
              <a:rPr lang="en-US" smtClean="0"/>
              <a:t>9/11/26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A06C-A378-FD4D-A2AB-99E703E070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772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15FFD-4BAA-0E4B-A2DE-B7F54AE5642C}" type="datetimeFigureOut">
              <a:rPr lang="en-US" smtClean="0"/>
              <a:t>9/11/26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A06C-A378-FD4D-A2AB-99E703E070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2266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15FFD-4BAA-0E4B-A2DE-B7F54AE5642C}" type="datetimeFigureOut">
              <a:rPr lang="en-US" smtClean="0"/>
              <a:t>9/11/26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A06C-A378-FD4D-A2AB-99E703E070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098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15FFD-4BAA-0E4B-A2DE-B7F54AE5642C}" type="datetimeFigureOut">
              <a:rPr lang="en-US" smtClean="0"/>
              <a:t>9/11/26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A06C-A378-FD4D-A2AB-99E703E070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305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15FFD-4BAA-0E4B-A2DE-B7F54AE5642C}" type="datetimeFigureOut">
              <a:rPr lang="en-US" smtClean="0"/>
              <a:t>9/11/26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8A06C-A378-FD4D-A2AB-99E703E070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0217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B315FFD-4BAA-0E4B-A2DE-B7F54AE5642C}" type="datetimeFigureOut">
              <a:rPr lang="en-US" smtClean="0"/>
              <a:t>9/11/26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338A06C-A378-FD4D-A2AB-99E703E070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192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FC65EBC-A5AD-2EF9-966A-B0E4A882AF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6041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CBC459-CFC4-5BA5-6C5E-D9B51CB64E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A78B672-2865-B9E3-AFBF-81344BBA68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92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6E75A-034C-F80D-5B89-7555DDE55B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E42392A-7F3D-8108-812B-93B35635E8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2332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7BC150-5904-21C2-1D2C-E4BF24FA7A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71309A8-5771-C2B5-CE9E-6E92467A53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2252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9F082A-BB93-9DC4-FFDF-FF7E8385DF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FB20461-4A9A-8A20-8CD9-2AEAC62C31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8189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7F38D5-90CA-1F9A-7D56-E94813BD01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70A555E-BF75-C862-4456-C75656661F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3603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CB8AA4-0954-3B63-87DF-81AD385FEB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D690EF6-4722-AF3F-F16D-00142446B6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1933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9FA1E9-6A75-A8FB-EA75-4C7FA3B6AB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DA38906-52D2-0605-80AA-C73E7E0512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8029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767BF2-3076-705E-F5DA-730FC3CBC6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D6E176D-DCC2-771A-CD51-36133D0369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6184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7D28F6-146C-E064-5F54-CC00F34231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BDAD43B-CA37-3FE3-4CBF-1381430AA3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5632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E6C1A2-FD0E-7293-49DC-176078DA3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7D5DC84-F792-05E3-F336-E4FFDD4615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0419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97F1DD-FEB4-5277-3DC2-5F57AEA2C4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597E6C9-4BF3-ACC5-535A-D5ED6D6CE4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1115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0560D5-167B-39C2-C9EF-E836737DB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4E2C3D7-DEC5-76E2-E69F-9EA57044A5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0072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D3BCED-92C6-1602-13D1-917DB0F45B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2B517A2-3C2C-30FD-9FDD-D1628CF1EF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6134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2ABF04-B4DF-9A3E-4CD5-32B6893AB5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5C8B44E-2781-2C89-432D-68D446EF11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1188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F99419-A674-5095-8ADC-623424E03C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8E2873E-9DEF-AA9D-601D-6223E46D11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3719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9BDEB4-2639-C67E-81B3-CD1B59E0B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238D76A-BEA5-4FA8-B5BF-DE055F3583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195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43DC47-F1F3-AF48-8E0F-B22345D98B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C28D52A-9AA5-D587-F86C-684E348659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9098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F8ACEA-F68D-27CD-D4DA-F708C61BF6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E45F39B-44B8-1D2D-A19F-4371E87733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6569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D560D0-D2A3-E5C7-14F6-DB132696E6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3D87431-9009-D8C0-FE7C-88D66A74C5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5439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7265E1-B92D-67DB-68A4-F22A000C38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CA6D260-AE5B-F3E0-EF5D-9F1E6289B0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9479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8D1E14-3E14-CB97-5F0E-A894BDD93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5482FF7-04AD-6AE4-5876-C2B8B57B32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8571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95B2B4-65E8-4C6D-F652-3BF1E65555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C456D31-2F25-A5FE-D701-C08147610C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5263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FC68E6-A2A6-6936-635B-4D3F41D4EF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3030055-F81A-786A-A116-9444928877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7329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CB5A46-98A2-DE17-0968-CAFE5CF5CC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9D278FE-6073-A114-71EE-6D79869E42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695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6C80FF-B241-DDC0-C19A-A48935AD10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D7369E5-2289-1482-557A-E67BF8A5E4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1538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7C4546-12F5-254A-8FE2-B7C7DB132F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4EC2681-7B6F-12F0-BE6A-3598B3BB62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6263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0C9139-8218-DDDC-E90D-4D83DB9533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AC14526-6E10-7979-A433-F094229263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21421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BA5B03-5BC2-370C-0CB1-CD68F394AD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194F75B-014D-6FFB-716A-A0893C574B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0696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C22D7C-3831-1FAD-9845-442F98C1D0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FC2DE7E-18A3-E5B6-59E8-5FC8405A12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54518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9BF6F8-413F-E0D9-F7FF-4E5F4B356D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00848AB-9038-8B81-65E6-02C8538EFE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60718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46D54A-1516-6382-5055-DE7CEE7C16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2B6CCB6-E9A6-D75A-1E1C-E97376BC1D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2641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C85B58-6C6D-13C0-71AE-232F530F6D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558091A-5F7C-CEAB-5C6E-9C43A8CDFF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13714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7A955-2288-1642-9589-6774F42180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A3FC084-B1F6-674F-C08E-2BF2666F7F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77484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9FB8F1-D477-58C4-2FB4-E751B5DC8E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A794704-A766-4C41-8589-14393AD717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56219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C48127-97F6-BD89-181E-C0959D4343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EDC5520-F82A-3394-0C28-E1928D4D69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99286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1E5461-B11A-D90C-2B90-D30383ABA3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0508E77-8C07-C2FC-1D26-69F85A586E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32253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1443E0-B0E9-2260-6F4E-E4A19CDA58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468BDB1-8F16-CB51-2901-2E3C9EB179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7506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9243C2-627A-C1A0-AA3C-BCB8FBAA18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0DFBDAB-4461-E4F2-48EB-D0783E146B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20964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DC7FA2-6E48-7AE8-23C8-E670A50507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FCE6202-BAAA-89AC-AFB5-8643908AE5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07431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8BD3A0-743A-4165-3B10-D323373BF5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0726989-727C-65BB-6A70-E9C3EADF86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66299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6FF770-942E-D2F9-C286-567F52E975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4AAA973-1FF5-1869-1229-F884EE6F3C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47706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0AE7DD-599A-970C-1506-33AAD009AA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0047B71-16F7-2418-F03E-6554D9309C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27220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5EFA8D-324F-BC4F-90B9-D1E5B3BDF0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8E46F73-603C-1A4F-DF01-A9257E7F9B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3CB21E8-995B-0758-077E-8609B3BB11FE}"/>
              </a:ext>
            </a:extLst>
          </p:cNvPr>
          <p:cNvSpPr txBox="1"/>
          <p:nvPr/>
        </p:nvSpPr>
        <p:spPr>
          <a:xfrm>
            <a:off x="1526583" y="2843940"/>
            <a:ext cx="44945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XXX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1CA4D02-AE59-6028-F960-CA63A0831652}"/>
              </a:ext>
            </a:extLst>
          </p:cNvPr>
          <p:cNvSpPr txBox="1"/>
          <p:nvPr/>
        </p:nvSpPr>
        <p:spPr>
          <a:xfrm>
            <a:off x="3337301" y="2843940"/>
            <a:ext cx="44945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XXX</a:t>
            </a:r>
          </a:p>
        </p:txBody>
      </p:sp>
    </p:spTree>
    <p:extLst>
      <p:ext uri="{BB962C8B-B14F-4D97-AF65-F5344CB8AC3E}">
        <p14:creationId xmlns:p14="http://schemas.microsoft.com/office/powerpoint/2010/main" val="1489485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</TotalTime>
  <Words>3</Words>
  <Application>Microsoft Macintosh PowerPoint</Application>
  <PresentationFormat>On-screen Show (4:3)</PresentationFormat>
  <Paragraphs>3</Paragraphs>
  <Slides>44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9" baseType="lpstr">
      <vt:lpstr>Aptos</vt:lpstr>
      <vt:lpstr>Aptos Display</vt:lpstr>
      <vt:lpstr>Arial</vt:lpstr>
      <vt:lpstr>Arial Narrow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Miles,Connie</dc:creator>
  <cp:lastModifiedBy>Miles,Connie</cp:lastModifiedBy>
  <cp:revision>4</cp:revision>
  <dcterms:created xsi:type="dcterms:W3CDTF">2026-09-03T14:35:03Z</dcterms:created>
  <dcterms:modified xsi:type="dcterms:W3CDTF">2026-09-11T21:33:59Z</dcterms:modified>
</cp:coreProperties>
</file>